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267" r:id="rId13"/>
    <p:sldId id="287" r:id="rId14"/>
    <p:sldId id="289" r:id="rId15"/>
    <p:sldId id="268" r:id="rId16"/>
    <p:sldId id="291" r:id="rId17"/>
    <p:sldId id="292" r:id="rId18"/>
    <p:sldId id="269" r:id="rId19"/>
    <p:sldId id="293" r:id="rId20"/>
    <p:sldId id="294" r:id="rId21"/>
    <p:sldId id="295" r:id="rId22"/>
    <p:sldId id="296" r:id="rId23"/>
    <p:sldId id="270" r:id="rId24"/>
    <p:sldId id="298" r:id="rId25"/>
    <p:sldId id="299" r:id="rId26"/>
    <p:sldId id="301" r:id="rId27"/>
    <p:sldId id="27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4" autoAdjust="0"/>
  </p:normalViewPr>
  <p:slideViewPr>
    <p:cSldViewPr snapToGrid="0">
      <p:cViewPr varScale="1">
        <p:scale>
          <a:sx n="78" d="100"/>
          <a:sy n="78" d="100"/>
        </p:scale>
        <p:origin x="1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3788514129443937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-3043265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982D-CABE-4E3F-8798-E0F7E4CCD1D1}" type="datetimeFigureOut">
              <a:rPr lang="zh-TW" altLang="en-US" smtClean="0"/>
              <a:t>2023/5/17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64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4882706" y="193476"/>
            <a:ext cx="4006651" cy="2526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82706" y="2742057"/>
            <a:ext cx="4168696" cy="3934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1647832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590304"/>
            <a:ext cx="5448772" cy="56773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1709387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1647832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</a:t>
            </a:r>
            <a:r>
              <a:rPr lang="zh-TW" altLang="en-US" dirty="0" smtClean="0"/>
              <a:t>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09" y="323581"/>
            <a:ext cx="6187976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972" r="1045" b="3344"/>
          <a:stretch/>
        </p:blipFill>
        <p:spPr>
          <a:xfrm>
            <a:off x="2997328" y="2443284"/>
            <a:ext cx="8503145" cy="22814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127967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10, 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990" r="1043" b="543"/>
          <a:stretch/>
        </p:blipFill>
        <p:spPr>
          <a:xfrm>
            <a:off x="3556000" y="166456"/>
            <a:ext cx="6858000" cy="6400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使用個案描述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234419" y="4388517"/>
              <a:ext cx="22587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42729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50261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577927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65324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72855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70" y="288756"/>
            <a:ext cx="5077525" cy="62804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6252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3915062" y="2286000"/>
            <a:ext cx="3329018" cy="315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1691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分析物件圖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2" y="499843"/>
            <a:ext cx="8021256" cy="57432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98" y="4000625"/>
            <a:ext cx="2629887" cy="24777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709387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設計類別圖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6080"/>
            <a:ext cx="8426137" cy="58234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6" y="134176"/>
            <a:ext cx="6914616" cy="64807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5938576" y="2244373"/>
            <a:ext cx="3818373" cy="1674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169310" y="2258012"/>
            <a:ext cx="1688124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386295" y="2502040"/>
            <a:ext cx="1446962" cy="259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38282" y="2311121"/>
            <a:ext cx="2517111" cy="321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396343" y="2512088"/>
            <a:ext cx="3597310" cy="304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3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</a:t>
              </a:r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745670" y="216155"/>
            <a:ext cx="7178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745670" y="15893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745670" y="25932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745670" y="35971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745670" y="51550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謝謝大家～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70" y="2144797"/>
            <a:ext cx="2328403" cy="2328403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5131838" y="2866667"/>
            <a:ext cx="913276" cy="2421729"/>
            <a:chOff x="5890488" y="2869139"/>
            <a:chExt cx="913276" cy="2421729"/>
          </a:xfrm>
        </p:grpSpPr>
        <p:sp>
          <p:nvSpPr>
            <p:cNvPr id="4" name="向右箭號 3"/>
            <p:cNvSpPr/>
            <p:nvPr/>
          </p:nvSpPr>
          <p:spPr>
            <a:xfrm>
              <a:off x="5890488" y="2869139"/>
              <a:ext cx="913276" cy="6389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948552" y="3557060"/>
              <a:ext cx="677108" cy="17338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9633468" y="2168955"/>
            <a:ext cx="1854653" cy="2280087"/>
            <a:chOff x="7357512" y="2048560"/>
            <a:chExt cx="1854653" cy="228008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883" y="2048560"/>
              <a:ext cx="1510282" cy="2280087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18683">
              <a:off x="7357512" y="3311549"/>
              <a:ext cx="416986" cy="883867"/>
            </a:xfrm>
            <a:prstGeom prst="rect">
              <a:avLst/>
            </a:prstGeom>
          </p:spPr>
        </p:pic>
      </p:grp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6173479" y="2064247"/>
            <a:ext cx="2289981" cy="2489502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群組 31"/>
          <p:cNvGrpSpPr/>
          <p:nvPr/>
        </p:nvGrpSpPr>
        <p:grpSpPr>
          <a:xfrm>
            <a:off x="8591825" y="2866667"/>
            <a:ext cx="913276" cy="2421729"/>
            <a:chOff x="5890488" y="2869139"/>
            <a:chExt cx="913276" cy="2421729"/>
          </a:xfrm>
        </p:grpSpPr>
        <p:sp>
          <p:nvSpPr>
            <p:cNvPr id="33" name="向右箭號 32"/>
            <p:cNvSpPr/>
            <p:nvPr/>
          </p:nvSpPr>
          <p:spPr>
            <a:xfrm>
              <a:off x="5890488" y="2869139"/>
              <a:ext cx="913276" cy="6389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948552" y="3557060"/>
              <a:ext cx="677108" cy="17338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簡單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加號 26"/>
          <p:cNvSpPr/>
          <p:nvPr/>
        </p:nvSpPr>
        <p:spPr>
          <a:xfrm>
            <a:off x="4689121" y="269454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加號 32"/>
          <p:cNvSpPr/>
          <p:nvPr/>
        </p:nvSpPr>
        <p:spPr>
          <a:xfrm>
            <a:off x="8106146" y="269454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4" name="群組 33"/>
          <p:cNvGrpSpPr/>
          <p:nvPr/>
        </p:nvGrpSpPr>
        <p:grpSpPr>
          <a:xfrm>
            <a:off x="2763219" y="1109484"/>
            <a:ext cx="2328238" cy="4080762"/>
            <a:chOff x="3249356" y="1109484"/>
            <a:chExt cx="2328238" cy="4080762"/>
          </a:xfrm>
        </p:grpSpPr>
        <p:grpSp>
          <p:nvGrpSpPr>
            <p:cNvPr id="32" name="群組 31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31" name="群組 30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63" name="文字方塊 62"/>
            <p:cNvSpPr txBox="1"/>
            <p:nvPr/>
          </p:nvSpPr>
          <p:spPr>
            <a:xfrm>
              <a:off x="3294302" y="4667026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5920682" y="2310631"/>
            <a:ext cx="1980029" cy="2879615"/>
            <a:chOff x="6398285" y="2310631"/>
            <a:chExt cx="1980029" cy="2879615"/>
          </a:xfrm>
        </p:grpSpPr>
        <p:grpSp>
          <p:nvGrpSpPr>
            <p:cNvPr id="58" name="群組 57"/>
            <p:cNvGrpSpPr/>
            <p:nvPr/>
          </p:nvGrpSpPr>
          <p:grpSpPr>
            <a:xfrm>
              <a:off x="6805549" y="2310631"/>
              <a:ext cx="1508701" cy="2065003"/>
              <a:chOff x="10118681" y="2110576"/>
              <a:chExt cx="1508701" cy="2065003"/>
            </a:xfrm>
          </p:grpSpPr>
          <p:grpSp>
            <p:nvGrpSpPr>
              <p:cNvPr id="56" name="群組 55"/>
              <p:cNvGrpSpPr/>
              <p:nvPr/>
            </p:nvGrpSpPr>
            <p:grpSpPr>
              <a:xfrm flipH="1">
                <a:off x="10118681" y="2110576"/>
                <a:ext cx="1508701" cy="2065003"/>
                <a:chOff x="5299177" y="3079201"/>
                <a:chExt cx="2728583" cy="3734691"/>
              </a:xfrm>
            </p:grpSpPr>
            <p:sp>
              <p:nvSpPr>
                <p:cNvPr id="41" name="流程圖: 結束點 40"/>
                <p:cNvSpPr/>
                <p:nvPr/>
              </p:nvSpPr>
              <p:spPr>
                <a:xfrm rot="3500721">
                  <a:off x="6683170" y="5078348"/>
                  <a:ext cx="955040" cy="558800"/>
                </a:xfrm>
                <a:prstGeom prst="flowChartTermina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9" name="群組 38"/>
                <p:cNvGrpSpPr/>
                <p:nvPr/>
              </p:nvGrpSpPr>
              <p:grpSpPr>
                <a:xfrm>
                  <a:off x="5299177" y="3079201"/>
                  <a:ext cx="2590800" cy="2590800"/>
                  <a:chOff x="4938656" y="3633084"/>
                  <a:chExt cx="2590800" cy="2590800"/>
                </a:xfrm>
              </p:grpSpPr>
              <p:sp>
                <p:nvSpPr>
                  <p:cNvPr id="37" name="橢圓 36"/>
                  <p:cNvSpPr/>
                  <p:nvPr/>
                </p:nvSpPr>
                <p:spPr>
                  <a:xfrm>
                    <a:off x="4938656" y="3633084"/>
                    <a:ext cx="2590800" cy="25908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橢圓 37"/>
                  <p:cNvSpPr/>
                  <p:nvPr/>
                </p:nvSpPr>
                <p:spPr>
                  <a:xfrm>
                    <a:off x="5179509" y="3873937"/>
                    <a:ext cx="2109095" cy="2109095"/>
                  </a:xfrm>
                  <a:prstGeom prst="ellipse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5" name="群組 44"/>
                <p:cNvGrpSpPr/>
                <p:nvPr/>
              </p:nvGrpSpPr>
              <p:grpSpPr>
                <a:xfrm>
                  <a:off x="7384803" y="5833038"/>
                  <a:ext cx="642957" cy="980854"/>
                  <a:chOff x="7414013" y="5891530"/>
                  <a:chExt cx="642957" cy="980854"/>
                </a:xfrm>
              </p:grpSpPr>
              <p:sp>
                <p:nvSpPr>
                  <p:cNvPr id="42" name="流程圖: 結束點 41"/>
                  <p:cNvSpPr/>
                  <p:nvPr/>
                </p:nvSpPr>
                <p:spPr>
                  <a:xfrm rot="3500721">
                    <a:off x="7300050" y="6115464"/>
                    <a:ext cx="955040" cy="558800"/>
                  </a:xfrm>
                  <a:prstGeom prst="flowChartTermina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4" name="圓角矩形 43"/>
                  <p:cNvSpPr/>
                  <p:nvPr/>
                </p:nvSpPr>
                <p:spPr>
                  <a:xfrm rot="3501186">
                    <a:off x="7323104" y="5982439"/>
                    <a:ext cx="755987" cy="574169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pic>
            <p:nvPicPr>
              <p:cNvPr id="35" name="圖片 3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58373">
                <a:off x="10509121" y="2371441"/>
                <a:ext cx="739547" cy="818687"/>
              </a:xfrm>
              <a:prstGeom prst="rect">
                <a:avLst/>
              </a:prstGeom>
            </p:spPr>
          </p:pic>
        </p:grpSp>
        <p:sp>
          <p:nvSpPr>
            <p:cNvPr id="64" name="文字方塊 63"/>
            <p:cNvSpPr txBox="1"/>
            <p:nvPr/>
          </p:nvSpPr>
          <p:spPr>
            <a:xfrm>
              <a:off x="6398285" y="46670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需求未滿足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9751344" y="1647832"/>
            <a:ext cx="2309333" cy="3542414"/>
            <a:chOff x="9937436" y="1647832"/>
            <a:chExt cx="2309333" cy="3542414"/>
          </a:xfrm>
        </p:grpSpPr>
        <p:grpSp>
          <p:nvGrpSpPr>
            <p:cNvPr id="47" name="群組 46"/>
            <p:cNvGrpSpPr/>
            <p:nvPr/>
          </p:nvGrpSpPr>
          <p:grpSpPr>
            <a:xfrm>
              <a:off x="9937436" y="1647832"/>
              <a:ext cx="2309333" cy="2862515"/>
              <a:chOff x="8160057" y="3067974"/>
              <a:chExt cx="2631998" cy="3262472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51" name="文字方塊 50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橢圓形圖說文字 51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50" name="圖片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sp>
          <p:nvSpPr>
            <p:cNvPr id="53" name="文字方塊 52"/>
            <p:cNvSpPr txBox="1"/>
            <p:nvPr/>
          </p:nvSpPr>
          <p:spPr>
            <a:xfrm>
              <a:off x="10082639" y="466702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8" name="群組 137"/>
          <p:cNvGrpSpPr/>
          <p:nvPr/>
        </p:nvGrpSpPr>
        <p:grpSpPr>
          <a:xfrm>
            <a:off x="3547261" y="2519570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3547261" y="4925726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68" y="1124584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3" name="群組 142"/>
          <p:cNvGrpSpPr/>
          <p:nvPr/>
        </p:nvGrpSpPr>
        <p:grpSpPr>
          <a:xfrm>
            <a:off x="3757687" y="2021444"/>
            <a:ext cx="6340197" cy="2764470"/>
            <a:chOff x="3757687" y="2021444"/>
            <a:chExt cx="6340197" cy="2764470"/>
          </a:xfrm>
        </p:grpSpPr>
        <p:sp>
          <p:nvSpPr>
            <p:cNvPr id="141" name="文字方塊 140"/>
            <p:cNvSpPr txBox="1"/>
            <p:nvPr/>
          </p:nvSpPr>
          <p:spPr>
            <a:xfrm>
              <a:off x="3757687" y="2021444"/>
              <a:ext cx="6340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最佳旅遊體驗</a:t>
              </a:r>
              <a:endParaRPr lang="zh-TW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3978688" y="3585585"/>
              <a:ext cx="593624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Trip Fun Chill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  <p:bldP spid="135" grpId="0"/>
      <p:bldP spid="135" grpId="1"/>
      <p:bldP spid="136" grpId="0"/>
      <p:bldP spid="1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1365752171"/>
              </p:ext>
            </p:extLst>
          </p:nvPr>
        </p:nvGraphicFramePr>
        <p:xfrm>
          <a:off x="4033773" y="839852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3584524550"/>
              </p:ext>
            </p:extLst>
          </p:nvPr>
        </p:nvGraphicFramePr>
        <p:xfrm>
          <a:off x="5527733" y="190954"/>
          <a:ext cx="4257144" cy="3220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3956699737"/>
              </p:ext>
            </p:extLst>
          </p:nvPr>
        </p:nvGraphicFramePr>
        <p:xfrm>
          <a:off x="5526753" y="3513601"/>
          <a:ext cx="4258124" cy="3206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矩形 12"/>
          <p:cNvSpPr/>
          <p:nvPr/>
        </p:nvSpPr>
        <p:spPr>
          <a:xfrm>
            <a:off x="4318586" y="4734046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橢圓 16"/>
          <p:cNvSpPr/>
          <p:nvPr/>
        </p:nvSpPr>
        <p:spPr>
          <a:xfrm>
            <a:off x="5536585" y="842464"/>
            <a:ext cx="1091381" cy="517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416250" y="1231216"/>
            <a:ext cx="1091381" cy="517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571310" y="4162467"/>
            <a:ext cx="1923998" cy="531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709853" y="4770146"/>
            <a:ext cx="1091381" cy="517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3" grpId="0">
        <p:bldAsOne/>
      </p:bldGraphic>
      <p:bldP spid="13" grpId="0" animBg="1"/>
      <p:bldP spid="13" grpId="1" animBg="1"/>
      <p:bldP spid="17" grpId="0" animBg="1"/>
      <p:bldP spid="17" grpId="1" animBg="1"/>
      <p:bldP spid="25" grpId="0" animBg="1"/>
      <p:bldP spid="25" grpId="1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680</Words>
  <Application>Microsoft Office PowerPoint</Application>
  <PresentationFormat>寬螢幕</PresentationFormat>
  <Paragraphs>207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216</cp:revision>
  <dcterms:created xsi:type="dcterms:W3CDTF">2023-05-03T02:59:59Z</dcterms:created>
  <dcterms:modified xsi:type="dcterms:W3CDTF">2023-05-17T14:59:39Z</dcterms:modified>
</cp:coreProperties>
</file>